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9" r:id="rId2"/>
    <p:sldId id="258" r:id="rId3"/>
    <p:sldId id="271" r:id="rId4"/>
    <p:sldId id="260" r:id="rId5"/>
    <p:sldId id="261" r:id="rId6"/>
    <p:sldId id="272" r:id="rId7"/>
    <p:sldId id="265" r:id="rId8"/>
    <p:sldId id="27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73" autoAdjust="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15.05.2026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1" descr="C:\Users\Ten\Pictures\simple-powerpoint-background-35dadjsc2zpazi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1748" name="Picture 4" descr="https://sh4-uyar-r04.gosweb.gosuslugi.ru/netcat_files/163/2822/1668833225_3_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924944"/>
            <a:ext cx="9144000" cy="393305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340768"/>
            <a:ext cx="9036496" cy="129614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Установление руководящего контроля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First\Desktop\А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03535" y="535256"/>
            <a:ext cx="1114425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Ten\Pictures\simple-powerpoint-background-35dadjsc2zpazi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72819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Расстройства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аутистического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спектра (РАС)</a:t>
            </a:r>
            <a:r>
              <a:rPr lang="ru-RU" alt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расстройство нейропсихического развития.</a:t>
            </a:r>
            <a:br>
              <a:rPr lang="ru-RU" alt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1. Нарушение социально-коммуникативного развития:</a:t>
            </a:r>
          </a:p>
          <a:p>
            <a:pPr>
              <a:buNone/>
            </a:pP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2. Ограниченный, стереотипный, повторяющийся набор интересов.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1028" name="AutoShape 4" descr="C:\Users\Ten\AppData\Local\Temp\{B36DDDF7-DB31-4614-ADC5-D575B14BF945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C:\Users\Ten\AppData\Local\Temp\{AB695844-B25A-4ACD-8DED-D3D3BF667B3D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AutoShape 14" descr="C:\Users\Ten\AppData\Local\Temp\{AB695844-B25A-4ACD-8DED-D3D3BF667B3D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4" name="Picture 4" descr="C:\Users\Ten\Pictures\simple-powerpoint-background-35dadjsc2zpazi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82152"/>
            <a:ext cx="9253536" cy="69401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5212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Прикладной анализ поведения (АВА)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наука, которая разрабатывает прикладные методики на основе законов поведения и систематически применяет их для улучшения социально значимого поведения, а также использует эксперимент для поиска переменных, ответственных за изменение поведения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1446" name="Picture 6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3717032"/>
            <a:ext cx="5781328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1" descr="C:\Users\Ten\Pictures\simple-powerpoint-background-35dadjsc2zpazi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916"/>
            <a:ext cx="9144000" cy="68639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Руководящий контроль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39248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умение специалиста или родителя управлять поведением ребенка путем целенаправленного подкрепления социально приемлемого (желательного) поведения и формирования мотивации к сотрудничеству.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Поведение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это все, что делает человек.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Поведение можно пронаблюдать, описать, измерить по времени и количеству.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У любого поведения есть последствия, которые или усиливают (подкрепляют), или ослабляют ( подвергают гашению) это поведение.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Окружающая среда влияет на поведение.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Поведение вносит изменения в окружающую среду.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1" descr="C:\Users\Ten\Pictures\simple-powerpoint-background-35dadjsc2zpazi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0249"/>
            <a:ext cx="9144000" cy="691824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 ступеней установления руководящего контроля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Контроль мотивационных стимулов. Все предметы, которые привлекают ребенка контролируете вы ( педагог, родитель)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Для этого надо определить те предметы или действия, которые для ребенка значимы( мотивационные стимулы)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Организовать среду так, чтобы ребенок не имел свободного доступа к этим предметам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Доказать ребенку, что с вами интересно.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Покажите ребенку, что вам можно доверять.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Покажите ребенку, что только выполняя ваши инструкции, он сможет   получать то, что ему нравится.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Особенно в начале важно, чтобы ребенку выполнять инструкции было по силам и приятно. Сначала выполняется инструкция, только потом ребенок получает подкрепление. ( « правило бабушки»: сначала суп - потом десерт)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4" descr="C:\Users\Ten\Pictures\simple-powerpoint-background-35dadjsc2zpazi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157592" cy="576064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Используйте разные методы  подкрепления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2718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Переменное (дифференцированное) подкрепление.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В самом начале, когда только устанавливается сотрудничество и руководящий контроль, подкрепление предоставляется часто, после каждого выполнения инструкции или каждый раз, когда ребенок демонстрирует приемлемое поведение. По мере того, как желательное поведение усиливается и проявляется чаще, частота подкрепления меняется, предоставляется с разным промежутком времени.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6.Используйте актуальные поощрения. ( Анализ предпочтений).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7.Не подкреплять игнорирование инструкций или нежелательное    поведение ( гашение, ослабление поведения).  </a:t>
            </a:r>
          </a:p>
          <a:p>
            <a:endParaRPr lang="ru-RU" sz="2000" dirty="0"/>
          </a:p>
        </p:txBody>
      </p:sp>
      <p:pic>
        <p:nvPicPr>
          <p:cNvPr id="62470" name="Picture 6" descr="C:\Users\Ten\Pictures\5cb44f9c074fb5793822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4435008"/>
            <a:ext cx="4297383" cy="2422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1" descr="C:\Users\Ten\Pictures\simple-powerpoint-background-35dadjsc2zpazi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29"/>
            <a:ext cx="9156508" cy="684877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Роберт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Шрамм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Детский аутизм и АВА..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301" name="Picture 5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12776"/>
            <a:ext cx="3888432" cy="4968552"/>
          </a:xfrm>
          <a:prstGeom prst="rect">
            <a:avLst/>
          </a:prstGeom>
          <a:noFill/>
        </p:spPr>
      </p:pic>
      <p:pic>
        <p:nvPicPr>
          <p:cNvPr id="55303" name="Picture 7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412776"/>
            <a:ext cx="3931603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 descr="C:\Users\Ten\Pictures\simple-powerpoint-background-35dadjsc2zpazi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240"/>
            <a:ext cx="9144000" cy="6840760"/>
          </a:xfrm>
          <a:prstGeom prst="rect">
            <a:avLst/>
          </a:prstGeom>
          <a:noFill/>
        </p:spPr>
      </p:pic>
      <p:pic>
        <p:nvPicPr>
          <p:cNvPr id="5" name="Picture 2" descr="C:\Users\User\Desktop\сайт Аутизм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148064" y="2420888"/>
            <a:ext cx="3429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11560" y="2780928"/>
            <a:ext cx="4680520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u="sng" dirty="0" smtClean="0">
                <a:latin typeface="Times New Roman" pitchFamily="18" charset="0"/>
                <a:cs typeface="Times New Roman" pitchFamily="18" charset="0"/>
              </a:rPr>
              <a:t>Контакты РРЦ РАС РБ:</a:t>
            </a:r>
          </a:p>
          <a:p>
            <a:pPr algn="ctr"/>
            <a:r>
              <a:rPr lang="ru-RU" altLang="ru-RU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alt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Республика Башкортостан, </a:t>
            </a:r>
          </a:p>
          <a:p>
            <a:pPr algn="ctr"/>
            <a:r>
              <a:rPr lang="ru-RU" alt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450068, г. Уфа,  ул.Суворова, д.4, </a:t>
            </a:r>
            <a:endParaRPr lang="en-US" altLang="ru-RU" dirty="0" smtClean="0"/>
          </a:p>
          <a:p>
            <a:pPr algn="ctr">
              <a:spcBef>
                <a:spcPts val="600"/>
              </a:spcBef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Телефон: 8 (347) 216-45-63</a:t>
            </a:r>
          </a:p>
          <a:p>
            <a:pPr algn="ctr">
              <a:spcBef>
                <a:spcPts val="600"/>
              </a:spcBef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en-US" altLang="ru-RU" b="1" dirty="0" smtClean="0">
                <a:latin typeface="Times New Roman" pitchFamily="18" charset="0"/>
                <a:cs typeface="Times New Roman" pitchFamily="18" charset="0"/>
              </a:rPr>
              <a:t>autismrcrb.02edu.ru</a:t>
            </a:r>
            <a:endParaRPr lang="ru-RU" alt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600"/>
              </a:spcBef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Эл. почта: </a:t>
            </a:r>
            <a:r>
              <a:rPr lang="en-US" altLang="ru-RU" b="1" dirty="0" smtClean="0">
                <a:latin typeface="Times New Roman" pitchFamily="18" charset="0"/>
                <a:cs typeface="Times New Roman" pitchFamily="18" charset="0"/>
              </a:rPr>
              <a:t>autismrb@mail.ru</a:t>
            </a: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565</TotalTime>
  <Words>371</Words>
  <Application>Microsoft Office PowerPoint</Application>
  <PresentationFormat>Экран (4:3)</PresentationFormat>
  <Paragraphs>34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Calibri</vt:lpstr>
      <vt:lpstr>Constantia</vt:lpstr>
      <vt:lpstr>Times New Roman</vt:lpstr>
      <vt:lpstr>Wingdings 2</vt:lpstr>
      <vt:lpstr>Поток</vt:lpstr>
      <vt:lpstr>Установление руководящего контроля.</vt:lpstr>
      <vt:lpstr>Расстройства аутистического спектра (РАС)– расстройство нейропсихического развития.  </vt:lpstr>
      <vt:lpstr>Прикладной анализ поведения (АВА)</vt:lpstr>
      <vt:lpstr>Руководящий контроль.</vt:lpstr>
      <vt:lpstr>7 ступеней установления руководящего контроля</vt:lpstr>
      <vt:lpstr> 5. Используйте разные методы  подкрепления. </vt:lpstr>
      <vt:lpstr>Роберт Шрамм. Детский аутизм и АВА..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Ten</dc:creator>
  <cp:lastModifiedBy>Пользователь</cp:lastModifiedBy>
  <cp:revision>35</cp:revision>
  <dcterms:created xsi:type="dcterms:W3CDTF">2025-04-03T17:15:49Z</dcterms:created>
  <dcterms:modified xsi:type="dcterms:W3CDTF">2026-05-15T10:07:43Z</dcterms:modified>
</cp:coreProperties>
</file>